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RETAIL MARKETING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 SUBRATA BHOWMICK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Tenant </a:t>
            </a:r>
            <a:r>
              <a:rPr lang="en-US" dirty="0" smtClean="0"/>
              <a:t>mix refers to the variety of businesses that occupy a real estate property, such as a shopping mall, office building, or residential complex. It's a key factor in the success of a real estate property.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 MIX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A </a:t>
            </a:r>
            <a:r>
              <a:rPr lang="en-US" dirty="0" smtClean="0"/>
              <a:t>tenant mix plan is a strategy for selecting and placing tenants in a shopping center or other commercial property. The goal is to create a mix of tenants that will attract customers and increase revenue.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ISSUES INVOLVED IN A TENANT MIX PLAN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Key issues involved in a tenant mix plan include: balancing diverse tenant types to attract a broad customer base, managing potential conflicts between competing businesses, ensuring complementary uses to create a cohesive shopping experience, considering the target market demographics, adapting to market trends, and strategically placing anchor tenants to drive traffic; all while considering factors like lease terms, space requirements, and the overall property image to optimize profitability and customer satisfaction. 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LOGISTICS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Marketing </a:t>
            </a:r>
            <a:r>
              <a:rPr lang="en-US" dirty="0" smtClean="0"/>
              <a:t>logistics decisions manage the flow of products and materials through a supply chain. These decisions include transportation, warehousing, inventory management, and order fulfillment. 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ORDER PROCESSING IN WAREHOUSING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Order </a:t>
            </a:r>
            <a:r>
              <a:rPr lang="en-US" dirty="0" smtClean="0"/>
              <a:t>processing in warehousing is the process of preparing and shipping customer orders. It involves receiving orders, picking, packing, and shipping. 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en-US" dirty="0" smtClean="0"/>
              <a:t>     Order </a:t>
            </a:r>
            <a:r>
              <a:rPr lang="en-US" dirty="0" smtClean="0"/>
              <a:t>processing steps </a:t>
            </a:r>
          </a:p>
          <a:p>
            <a:r>
              <a:rPr lang="en-US" b="1" dirty="0" smtClean="0"/>
              <a:t>Receiving orders</a:t>
            </a:r>
            <a:r>
              <a:rPr lang="en-US" dirty="0" smtClean="0"/>
              <a:t>: Order processors review order forms and ensure they have all the required information</a:t>
            </a:r>
          </a:p>
          <a:p>
            <a:r>
              <a:rPr lang="en-US" b="1" dirty="0" smtClean="0"/>
              <a:t>Picking</a:t>
            </a:r>
            <a:r>
              <a:rPr lang="en-US" dirty="0" smtClean="0"/>
              <a:t>: Order pickers gather items for orders</a:t>
            </a:r>
          </a:p>
          <a:p>
            <a:r>
              <a:rPr lang="en-US" b="1" dirty="0" smtClean="0"/>
              <a:t>Packing</a:t>
            </a:r>
            <a:r>
              <a:rPr lang="en-US" dirty="0" smtClean="0"/>
              <a:t>: Items are packed for shipment</a:t>
            </a:r>
          </a:p>
          <a:p>
            <a:r>
              <a:rPr lang="en-US" b="1" dirty="0" smtClean="0"/>
              <a:t>Shipping</a:t>
            </a:r>
            <a:r>
              <a:rPr lang="en-US" dirty="0" smtClean="0"/>
              <a:t>: Orders are shipped to customers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/>
              <a:t>Order processing methods</a:t>
            </a:r>
          </a:p>
          <a:p>
            <a:pPr fontAlgn="ctr"/>
            <a:r>
              <a:rPr lang="en-US" b="1" dirty="0" smtClean="0"/>
              <a:t>Manual</a:t>
            </a:r>
            <a:r>
              <a:rPr lang="en-US" dirty="0" smtClean="0"/>
              <a:t>: Order processing can be done manually using conventional storage systems </a:t>
            </a:r>
          </a:p>
          <a:p>
            <a:pPr fontAlgn="ctr"/>
            <a:r>
              <a:rPr lang="en-US" b="1" dirty="0" smtClean="0"/>
              <a:t>Automated</a:t>
            </a:r>
            <a:r>
              <a:rPr lang="en-US" dirty="0" smtClean="0"/>
              <a:t>: Automated storage and retrieval systems (AS/RS) can be used to fulfill orders </a:t>
            </a:r>
          </a:p>
          <a:p>
            <a:r>
              <a:rPr lang="en-US" b="1" dirty="0" smtClean="0"/>
              <a:t>Picking strategies</a:t>
            </a:r>
            <a:r>
              <a:rPr lang="en-US" dirty="0" smtClean="0"/>
              <a:t>: Zone picking, batch picking, and wave picking are some strategies used to pick orders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RETAIL MARKETING</vt:lpstr>
      <vt:lpstr>TENANT MIX</vt:lpstr>
      <vt:lpstr>TENANT MIX PLAN</vt:lpstr>
      <vt:lpstr>ISSUES INVOLVED IN A TENANT MIX PLAN</vt:lpstr>
      <vt:lpstr>MARKETING LOGISTICS DECISIONS</vt:lpstr>
      <vt:lpstr>ORDER PROCESSING IN WAREHOUSING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RETAIL MARKETING</dc:title>
  <dc:creator>91995</dc:creator>
  <cp:lastModifiedBy>91995</cp:lastModifiedBy>
  <cp:revision>1</cp:revision>
  <dcterms:created xsi:type="dcterms:W3CDTF">2006-08-16T00:00:00Z</dcterms:created>
  <dcterms:modified xsi:type="dcterms:W3CDTF">2025-02-19T04:47:00Z</dcterms:modified>
</cp:coreProperties>
</file>